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00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76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35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1543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16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505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306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448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98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3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2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72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02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68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72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81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3B30D-10D7-4A54-9C7E-3F00E90B37B1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B6836-5D4D-4757-8B98-9085CDE2A6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632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92900" y="166774"/>
            <a:ext cx="8791575" cy="2387600"/>
          </a:xfrm>
        </p:spPr>
        <p:txBody>
          <a:bodyPr/>
          <a:lstStyle/>
          <a:p>
            <a:r>
              <a:rPr lang="fr-FR" dirty="0" smtClean="0"/>
              <a:t>Optimisation par essaims Particulaires (PSO)</a:t>
            </a:r>
            <a:endParaRPr lang="fr-FR" dirty="0"/>
          </a:p>
        </p:txBody>
      </p:sp>
      <p:pic>
        <p:nvPicPr>
          <p:cNvPr id="1026" name="Picture 2" descr="https://dsx.weather.com/util/image/w/fr-nuee-oiseaux.jpg?v=at&amp;w=485&amp;h=273&amp;api=7db9fe61-7414-47b5-9871-e17d87b8b6a0%20400w,%20https://dsx.weather.com/util/image/w/fr-nuee-oiseaux.jpg?v=ap&amp;w=980&amp;h=551&amp;api=7db9fe61-7414-47b5-9871-e17d87b8b6a0%208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66" y="3194817"/>
            <a:ext cx="5421441" cy="30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8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Méthode informatique d’optimisation</a:t>
            </a:r>
          </a:p>
          <a:p>
            <a:endParaRPr lang="fr-FR" dirty="0"/>
          </a:p>
          <a:p>
            <a:r>
              <a:rPr lang="fr-FR" dirty="0" smtClean="0"/>
              <a:t>Manière itérative</a:t>
            </a:r>
          </a:p>
          <a:p>
            <a:endParaRPr lang="fr-FR" dirty="0"/>
          </a:p>
          <a:p>
            <a:r>
              <a:rPr lang="fr-FR" dirty="0" smtClean="0"/>
              <a:t>Populations de particules </a:t>
            </a:r>
          </a:p>
          <a:p>
            <a:endParaRPr lang="fr-FR" dirty="0"/>
          </a:p>
          <a:p>
            <a:r>
              <a:rPr lang="fr-FR" dirty="0" smtClean="0"/>
              <a:t>Amener l’essaim vers les meilleurs solutions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4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92" y="2330451"/>
            <a:ext cx="1905000" cy="1905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66992" y="4412608"/>
            <a:ext cx="1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James Kennedy</a:t>
            </a:r>
          </a:p>
          <a:p>
            <a:r>
              <a:rPr lang="fr-FR" dirty="0" smtClean="0"/>
              <a:t>  Psychologue</a:t>
            </a:r>
            <a:endParaRPr lang="fr-FR" dirty="0"/>
          </a:p>
        </p:txBody>
      </p:sp>
      <p:pic>
        <p:nvPicPr>
          <p:cNvPr id="2052" name="Picture 4" descr="https://encrypted-tbn0.gstatic.com/images?q=tbn:ANd9GcR4-GBxn-aTviYYSO8jFFxMYJvBPbsR5qdz2Yl8IsnPsXjkojjN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64" y="1863725"/>
            <a:ext cx="193357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489264" y="4412609"/>
            <a:ext cx="221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Russell C. Eberhart</a:t>
            </a:r>
          </a:p>
          <a:p>
            <a:r>
              <a:rPr lang="fr-FR" dirty="0" smtClean="0"/>
              <a:t>Ingénieur électricien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3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17281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imuler le comportement social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02" y="3311609"/>
            <a:ext cx="2180969" cy="145397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08820" y="4733665"/>
            <a:ext cx="219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Banc de poissons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65" y="3343530"/>
            <a:ext cx="2471351" cy="139013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08108" y="4733665"/>
            <a:ext cx="233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Essaim d’oiseaux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un essaim de particules</a:t>
            </a:r>
          </a:p>
          <a:p>
            <a:r>
              <a:rPr lang="fr-FR" dirty="0" smtClean="0"/>
              <a:t>Chaque particule possède :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vitesse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Une mémoire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Un voisinage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77" y="2570764"/>
            <a:ext cx="472228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pic>
        <p:nvPicPr>
          <p:cNvPr id="3074" name="Picture 2" descr="Résultat de recherche d'images pour &quot;principe ps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07" y="2624310"/>
            <a:ext cx="6372783" cy="38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285103" y="1991367"/>
            <a:ext cx="23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Schéma :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52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25518"/>
          </a:xfrm>
        </p:spPr>
        <p:txBody>
          <a:bodyPr/>
          <a:lstStyle/>
          <a:p>
            <a:r>
              <a:rPr lang="fr-FR" dirty="0" smtClean="0"/>
              <a:t>Organigramme :</a:t>
            </a:r>
            <a:endParaRPr lang="fr-FR" dirty="0"/>
          </a:p>
        </p:txBody>
      </p:sp>
      <p:pic>
        <p:nvPicPr>
          <p:cNvPr id="4098" name="Picture 2" descr="Figure D.1 : Organigramme de la méthode PSO.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20" y="2562246"/>
            <a:ext cx="3361982" cy="35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1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3140"/>
          </a:xfrm>
        </p:spPr>
        <p:txBody>
          <a:bodyPr/>
          <a:lstStyle/>
          <a:p>
            <a:r>
              <a:rPr lang="fr-FR" dirty="0" smtClean="0"/>
              <a:t>Algorithme en </a:t>
            </a:r>
            <a:r>
              <a:rPr lang="fr-FR" dirty="0" err="1" smtClean="0"/>
              <a:t>pseudo-code</a:t>
            </a:r>
            <a:r>
              <a:rPr lang="fr-FR" dirty="0"/>
              <a:t>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821" y="2945026"/>
            <a:ext cx="3520259" cy="33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5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Critères de convergence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Nombre d’itérations maximum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Variation de la vitesse proche de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smtClean="0"/>
              <a:t>Fitness suffisant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156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</TotalTime>
  <Words>89</Words>
  <Application>Microsoft Office PowerPoint</Application>
  <PresentationFormat>Grand écran</PresentationFormat>
  <Paragraphs>37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Circuit</vt:lpstr>
      <vt:lpstr>Optimisation par essaims Particulaires (PSO)</vt:lpstr>
      <vt:lpstr>Introduction</vt:lpstr>
      <vt:lpstr>Introduction</vt:lpstr>
      <vt:lpstr>Introduction</vt:lpstr>
      <vt:lpstr>Principe</vt:lpstr>
      <vt:lpstr>Principe</vt:lpstr>
      <vt:lpstr>Principe </vt:lpstr>
      <vt:lpstr>Principe </vt:lpstr>
      <vt:lpstr>Principe </vt:lpstr>
    </vt:vector>
  </TitlesOfParts>
  <Company>Université de Haute Alsace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par essaims Particulaires (PSO)</dc:title>
  <dc:creator>Administrateur</dc:creator>
  <cp:lastModifiedBy>Administrateur</cp:lastModifiedBy>
  <cp:revision>10</cp:revision>
  <dcterms:created xsi:type="dcterms:W3CDTF">2019-12-02T09:38:50Z</dcterms:created>
  <dcterms:modified xsi:type="dcterms:W3CDTF">2019-12-02T11:01:19Z</dcterms:modified>
</cp:coreProperties>
</file>